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18" r:id="rId2"/>
    <p:sldId id="317" r:id="rId3"/>
    <p:sldId id="315" r:id="rId4"/>
    <p:sldId id="316" r:id="rId5"/>
    <p:sldId id="313" r:id="rId6"/>
    <p:sldId id="319" r:id="rId7"/>
    <p:sldId id="320" r:id="rId8"/>
    <p:sldId id="321" r:id="rId9"/>
    <p:sldId id="322" r:id="rId10"/>
    <p:sldId id="324" r:id="rId11"/>
    <p:sldId id="323" r:id="rId12"/>
    <p:sldId id="325" r:id="rId13"/>
    <p:sldId id="326" r:id="rId14"/>
    <p:sldId id="327" r:id="rId15"/>
    <p:sldId id="328" r:id="rId16"/>
    <p:sldId id="32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46DC9-49BC-4791-904B-BB286C5BC7D3}" type="datetimeFigureOut">
              <a:rPr lang="en-CA" smtClean="0"/>
              <a:t>2019-11-22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CBAF8-9445-41EE-810B-5D920778D9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411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F754-C3D8-4F8C-9F61-1C78E38AA202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9E426-EA02-44F5-8D99-2B163C1333F3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704F-0C0E-4A4F-930F-EDEE77E42986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0B4D-7B2F-49E9-8C9A-65916EC8EB35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2209-01EA-41E3-AF01-DA6CDC1CC0FF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9328-CB17-4DBC-824D-8A6385F263DC}" type="datetime1">
              <a:rPr lang="en-CA" smtClean="0"/>
              <a:t>2019-11-22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15FB-FDD0-45B6-9807-A8D1A886A9DE}" type="datetime1">
              <a:rPr lang="en-CA" smtClean="0"/>
              <a:t>2019-11-22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BE35-4866-46B7-9931-314D26801EB9}" type="datetime1">
              <a:rPr lang="en-CA" smtClean="0"/>
              <a:t>2019-11-22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73F4-A725-493D-9511-1506DC3413D8}" type="datetime1">
              <a:rPr lang="en-CA" smtClean="0"/>
              <a:t>2019-11-22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DAB73-6015-4E7A-B471-0A3C7E785595}" type="datetime1">
              <a:rPr lang="en-CA" smtClean="0"/>
              <a:t>2019-11-22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7D2B-5B7D-4616-A49F-A23B202176E8}" type="datetime1">
              <a:rPr lang="en-CA" smtClean="0"/>
              <a:t>2019-11-22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B444633-6C4C-4993-99FF-529962CB7D01}" type="datetime1">
              <a:rPr lang="en-CA" smtClean="0"/>
              <a:t>2019-11-22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7543800" cy="2593975"/>
          </a:xfrm>
        </p:spPr>
        <p:txBody>
          <a:bodyPr/>
          <a:lstStyle/>
          <a:p>
            <a:pPr algn="ctr"/>
            <a:r>
              <a:rPr lang="ar-IQ" sz="4400" dirty="0" smtClean="0"/>
              <a:t>    المحاضرة </a:t>
            </a:r>
            <a:r>
              <a:rPr lang="ar-IQ" sz="4400" dirty="0" smtClean="0"/>
              <a:t>الرابعة           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905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10</a:t>
            </a:fld>
            <a:endParaRPr lang="en-C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48" y="332656"/>
            <a:ext cx="5231127" cy="3130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669334"/>
            <a:ext cx="4104456" cy="2587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367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11</a:t>
            </a:fld>
            <a:endParaRPr lang="en-C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5" y="764704"/>
            <a:ext cx="4426992" cy="573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515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12</a:t>
            </a:fld>
            <a:endParaRPr lang="en-CA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5215617" cy="3218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7916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13</a:t>
            </a:fld>
            <a:endParaRPr lang="en-CA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4744"/>
            <a:ext cx="4535518" cy="3143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9169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14</a:t>
            </a:fld>
            <a:endParaRPr lang="en-CA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309" y="260648"/>
            <a:ext cx="4304963" cy="6140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853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15</a:t>
            </a:fld>
            <a:endParaRPr lang="en-CA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4738044" cy="3178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015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16</a:t>
            </a:fld>
            <a:endParaRPr lang="en-CA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4907281" cy="1758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52936"/>
            <a:ext cx="8015532" cy="2193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037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6461760" cy="516212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2</a:t>
            </a:fld>
            <a:endParaRPr lang="en-CA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476672"/>
            <a:ext cx="4752528" cy="384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47097"/>
            <a:ext cx="4910376" cy="206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37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3</a:t>
            </a:fld>
            <a:endParaRPr lang="en-CA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5054901" cy="362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09120"/>
            <a:ext cx="5093183" cy="1236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326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4</a:t>
            </a:fld>
            <a:endParaRPr lang="en-CA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08720"/>
            <a:ext cx="5780287" cy="5181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02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5</a:t>
            </a:fld>
            <a:endParaRPr lang="en-CA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8951"/>
            <a:ext cx="5054382" cy="4848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3078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6</a:t>
            </a:fld>
            <a:endParaRPr lang="en-CA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595984"/>
            <a:ext cx="5832648" cy="3030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250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7</a:t>
            </a:fld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103" y="764704"/>
            <a:ext cx="5066886" cy="5521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91680" y="260648"/>
            <a:ext cx="2079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Conformations</a:t>
            </a:r>
          </a:p>
        </p:txBody>
      </p:sp>
    </p:spTree>
    <p:extLst>
      <p:ext uri="{BB962C8B-B14F-4D97-AF65-F5344CB8AC3E}">
        <p14:creationId xmlns:p14="http://schemas.microsoft.com/office/powerpoint/2010/main" val="2698768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603" y="620688"/>
            <a:ext cx="7620000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                           </a:t>
            </a:r>
          </a:p>
          <a:p>
            <a:pPr marL="114300" indent="0">
              <a:buNone/>
            </a:pPr>
            <a:r>
              <a:rPr lang="en-US" dirty="0" smtClean="0"/>
              <a:t>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8</a:t>
            </a:fld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4848374" cy="6430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8447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9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539552" y="2605532"/>
            <a:ext cx="61206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36" y="332656"/>
            <a:ext cx="5160911" cy="3810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249208"/>
            <a:ext cx="4186039" cy="188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297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2507</TotalTime>
  <Words>22</Words>
  <Application>Microsoft Office PowerPoint</Application>
  <PresentationFormat>On-screen Show (4:3)</PresentationFormat>
  <Paragraphs>30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    المحاضرة الرابعة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And Characterise Seleno-nitrones  compounds And study their bioactivity</dc:title>
  <dc:creator>asia</dc:creator>
  <cp:lastModifiedBy>DR.Ahmed Saker 2o1O</cp:lastModifiedBy>
  <cp:revision>197</cp:revision>
  <cp:lastPrinted>2014-08-13T19:25:35Z</cp:lastPrinted>
  <dcterms:created xsi:type="dcterms:W3CDTF">2014-08-01T14:26:31Z</dcterms:created>
  <dcterms:modified xsi:type="dcterms:W3CDTF">2019-11-22T12:35:30Z</dcterms:modified>
</cp:coreProperties>
</file>